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819400" cy="198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371600" y="787400"/>
            <a:ext cx="0" cy="165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019300" y="787400"/>
            <a:ext cx="0" cy="863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019300" y="1778000"/>
            <a:ext cx="0" cy="66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921000" y="787400"/>
            <a:ext cx="0" cy="165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2573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19050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28067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680592" y="800100"/>
            <a:ext cx="633857" cy="330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r" marL="0" marR="0" latinLnBrk="0"/>
            <a:r>
              <a:rPr dirty="0" sz="1000" err="1" lang="en-en">
                <a:latin typeface="Nimbus Sans"/>
              </a:rPr>
              <a:t>left side</a:t>
            </a:r>
          </a:p>
          <a:p>
            <a:pPr algn="r" marL="0" marR="0" latinLnBrk="0"/>
            <a:r>
              <a:rPr dirty="0" sz="1000" err="1" lang="en-en">
                <a:latin typeface="Nimbus Sans"/>
              </a:rPr>
              <a:t>right ident</a:t>
            </a:r>
          </a:p>
        </p:txBody>
      </p:sp>
      <p:sp>
        <p:nvSpPr>
          <p:cNvPr id="11" name=""/>
          <p:cNvSpPr/>
          <p:nvPr/>
        </p:nvSpPr>
        <p:spPr>
          <a:xfrm>
            <a:off x="744092" y="1143000"/>
            <a:ext cx="633857" cy="457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r" marL="0" marR="0" latinLnBrk="0"/>
            <a:r>
              <a:rPr dirty="0" sz="1000" err="1" lang="en-en">
                <a:latin typeface="Nimbus Sans"/>
              </a:rPr>
              <a:t>left side</a:t>
            </a:r>
          </a:p>
          <a:p>
            <a:pPr algn="r" marL="0" marR="0" latinLnBrk="0"/>
            <a:r>
              <a:rPr dirty="0" sz="1000" err="1" lang="en-en">
                <a:latin typeface="Nimbus Sans"/>
              </a:rPr>
              <a:t>right ident</a:t>
            </a:r>
          </a:p>
          <a:p>
            <a:pPr algn="r" marL="0" marR="0" latinLnBrk="0"/>
            <a:r>
              <a:rPr dirty="0" sz="1000" err="1" lang="en-en">
                <a:latin typeface="Nimbus Sans"/>
              </a:rPr>
              <a:t>closer</a:t>
            </a:r>
          </a:p>
        </p:txBody>
      </p:sp>
      <p:sp>
        <p:nvSpPr>
          <p:cNvPr id="12" name=""/>
          <p:cNvSpPr/>
          <p:nvPr/>
        </p:nvSpPr>
        <p:spPr>
          <a:xfrm>
            <a:off x="1734121" y="1612900"/>
            <a:ext cx="570357" cy="203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centered</a:t>
            </a:r>
          </a:p>
        </p:txBody>
      </p:sp>
      <p:sp>
        <p:nvSpPr>
          <p:cNvPr id="13" name=""/>
          <p:cNvSpPr/>
          <p:nvPr/>
        </p:nvSpPr>
        <p:spPr>
          <a:xfrm>
            <a:off x="2011997" y="1828800"/>
            <a:ext cx="916304" cy="203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centered again</a:t>
            </a:r>
          </a:p>
        </p:txBody>
      </p:sp>
      <p:sp>
        <p:nvSpPr>
          <p:cNvPr id="14" name=""/>
          <p:cNvSpPr/>
          <p:nvPr/>
        </p:nvSpPr>
        <p:spPr>
          <a:xfrm>
            <a:off x="1365250" y="2044700"/>
            <a:ext cx="591438" cy="330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marL="0" marR="0" latinLnBrk="0"/>
            <a:r>
              <a:rPr dirty="0" sz="1000" err="1" lang="en-en">
                <a:latin typeface="Nimbus Sans"/>
              </a:rPr>
              <a:t>right side</a:t>
            </a:r>
          </a:p>
          <a:p>
            <a:pPr marL="0" marR="0" latinLnBrk="0"/>
            <a:r>
              <a:rPr dirty="0" sz="1000" err="1" lang="en-en">
                <a:latin typeface="Nimbus Sans"/>
              </a:rPr>
              <a:t>left ident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